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7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99F1B8-C3D2-462E-83F5-6240AC3A21BD}">
  <a:tblStyle styleId="{E299F1B8-C3D2-462E-83F5-6240AC3A21B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2"/>
  </p:normalViewPr>
  <p:slideViewPr>
    <p:cSldViewPr snapToGrid="0">
      <p:cViewPr varScale="1">
        <p:scale>
          <a:sx n="178" d="100"/>
          <a:sy n="178" d="100"/>
        </p:scale>
        <p:origin x="26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7248237e6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7248237e6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Google Shape;105;p14"/>
          <p:cNvGraphicFramePr/>
          <p:nvPr/>
        </p:nvGraphicFramePr>
        <p:xfrm>
          <a:off x="2379188" y="813138"/>
          <a:ext cx="522475" cy="4266900"/>
        </p:xfrm>
        <a:graphic>
          <a:graphicData uri="http://schemas.openxmlformats.org/drawingml/2006/table">
            <a:tbl>
              <a:tblPr>
                <a:noFill/>
                <a:tableStyleId>{E299F1B8-C3D2-462E-83F5-6240AC3A21BD}</a:tableStyleId>
              </a:tblPr>
              <a:tblGrid>
                <a:gridCol w="5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06" name="Google Shape;10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94298">
            <a:off x="8508065" y="49222"/>
            <a:ext cx="301971" cy="74840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7" name="Google Shape;107;p14"/>
          <p:cNvGraphicFramePr/>
          <p:nvPr/>
        </p:nvGraphicFramePr>
        <p:xfrm>
          <a:off x="2379188" y="813138"/>
          <a:ext cx="522475" cy="4266900"/>
        </p:xfrm>
        <a:graphic>
          <a:graphicData uri="http://schemas.openxmlformats.org/drawingml/2006/table">
            <a:tbl>
              <a:tblPr>
                <a:noFill/>
                <a:tableStyleId>{E299F1B8-C3D2-462E-83F5-6240AC3A21BD}</a:tableStyleId>
              </a:tblPr>
              <a:tblGrid>
                <a:gridCol w="5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08" name="Google Shape;108;p14"/>
          <p:cNvGraphicFramePr/>
          <p:nvPr/>
        </p:nvGraphicFramePr>
        <p:xfrm>
          <a:off x="2379188" y="813138"/>
          <a:ext cx="522475" cy="4266900"/>
        </p:xfrm>
        <a:graphic>
          <a:graphicData uri="http://schemas.openxmlformats.org/drawingml/2006/table">
            <a:tbl>
              <a:tblPr>
                <a:noFill/>
                <a:tableStyleId>{E299F1B8-C3D2-462E-83F5-6240AC3A21BD}</a:tableStyleId>
              </a:tblPr>
              <a:tblGrid>
                <a:gridCol w="5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09" name="Google Shape;109;p14"/>
          <p:cNvGraphicFramePr/>
          <p:nvPr/>
        </p:nvGraphicFramePr>
        <p:xfrm>
          <a:off x="2379188" y="813138"/>
          <a:ext cx="522475" cy="4266900"/>
        </p:xfrm>
        <a:graphic>
          <a:graphicData uri="http://schemas.openxmlformats.org/drawingml/2006/table">
            <a:tbl>
              <a:tblPr>
                <a:noFill/>
                <a:tableStyleId>{E299F1B8-C3D2-462E-83F5-6240AC3A21BD}</a:tableStyleId>
              </a:tblPr>
              <a:tblGrid>
                <a:gridCol w="5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10" name="Google Shape;110;p14"/>
          <p:cNvGraphicFramePr/>
          <p:nvPr/>
        </p:nvGraphicFramePr>
        <p:xfrm>
          <a:off x="2379188" y="813138"/>
          <a:ext cx="522475" cy="4266900"/>
        </p:xfrm>
        <a:graphic>
          <a:graphicData uri="http://schemas.openxmlformats.org/drawingml/2006/table">
            <a:tbl>
              <a:tblPr>
                <a:noFill/>
                <a:tableStyleId>{E299F1B8-C3D2-462E-83F5-6240AC3A21BD}</a:tableStyleId>
              </a:tblPr>
              <a:tblGrid>
                <a:gridCol w="5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11" name="Google Shape;111;p14"/>
          <p:cNvGraphicFramePr/>
          <p:nvPr/>
        </p:nvGraphicFramePr>
        <p:xfrm>
          <a:off x="2379188" y="813138"/>
          <a:ext cx="522475" cy="4266900"/>
        </p:xfrm>
        <a:graphic>
          <a:graphicData uri="http://schemas.openxmlformats.org/drawingml/2006/table">
            <a:tbl>
              <a:tblPr>
                <a:noFill/>
                <a:tableStyleId>{E299F1B8-C3D2-462E-83F5-6240AC3A21BD}</a:tableStyleId>
              </a:tblPr>
              <a:tblGrid>
                <a:gridCol w="5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12" name="Google Shape;112;p14"/>
          <p:cNvGraphicFramePr/>
          <p:nvPr/>
        </p:nvGraphicFramePr>
        <p:xfrm>
          <a:off x="2379188" y="813138"/>
          <a:ext cx="522475" cy="4266900"/>
        </p:xfrm>
        <a:graphic>
          <a:graphicData uri="http://schemas.openxmlformats.org/drawingml/2006/table">
            <a:tbl>
              <a:tblPr>
                <a:noFill/>
                <a:tableStyleId>{E299F1B8-C3D2-462E-83F5-6240AC3A21BD}</a:tableStyleId>
              </a:tblPr>
              <a:tblGrid>
                <a:gridCol w="5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13" name="Google Shape;113;p14"/>
          <p:cNvGraphicFramePr/>
          <p:nvPr/>
        </p:nvGraphicFramePr>
        <p:xfrm>
          <a:off x="2379188" y="813138"/>
          <a:ext cx="522475" cy="4266900"/>
        </p:xfrm>
        <a:graphic>
          <a:graphicData uri="http://schemas.openxmlformats.org/drawingml/2006/table">
            <a:tbl>
              <a:tblPr>
                <a:noFill/>
                <a:tableStyleId>{E299F1B8-C3D2-462E-83F5-6240AC3A21BD}</a:tableStyleId>
              </a:tblPr>
              <a:tblGrid>
                <a:gridCol w="5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14" name="Google Shape;114;p14"/>
          <p:cNvGraphicFramePr/>
          <p:nvPr/>
        </p:nvGraphicFramePr>
        <p:xfrm>
          <a:off x="2379188" y="813138"/>
          <a:ext cx="522475" cy="4266900"/>
        </p:xfrm>
        <a:graphic>
          <a:graphicData uri="http://schemas.openxmlformats.org/drawingml/2006/table">
            <a:tbl>
              <a:tblPr>
                <a:noFill/>
                <a:tableStyleId>{E299F1B8-C3D2-462E-83F5-6240AC3A21BD}</a:tableStyleId>
              </a:tblPr>
              <a:tblGrid>
                <a:gridCol w="5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15" name="Google Shape;115;p14"/>
          <p:cNvGraphicFramePr/>
          <p:nvPr/>
        </p:nvGraphicFramePr>
        <p:xfrm>
          <a:off x="2379188" y="813138"/>
          <a:ext cx="522475" cy="4266900"/>
        </p:xfrm>
        <a:graphic>
          <a:graphicData uri="http://schemas.openxmlformats.org/drawingml/2006/table">
            <a:tbl>
              <a:tblPr>
                <a:noFill/>
                <a:tableStyleId>{E299F1B8-C3D2-462E-83F5-6240AC3A21BD}</a:tableStyleId>
              </a:tblPr>
              <a:tblGrid>
                <a:gridCol w="5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16" name="Google Shape;116;p14"/>
          <p:cNvGraphicFramePr/>
          <p:nvPr/>
        </p:nvGraphicFramePr>
        <p:xfrm>
          <a:off x="2379188" y="813138"/>
          <a:ext cx="522475" cy="4266900"/>
        </p:xfrm>
        <a:graphic>
          <a:graphicData uri="http://schemas.openxmlformats.org/drawingml/2006/table">
            <a:tbl>
              <a:tblPr>
                <a:noFill/>
                <a:tableStyleId>{E299F1B8-C3D2-462E-83F5-6240AC3A21BD}</a:tableStyleId>
              </a:tblPr>
              <a:tblGrid>
                <a:gridCol w="5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17" name="Google Shape;117;p14"/>
          <p:cNvGraphicFramePr/>
          <p:nvPr/>
        </p:nvGraphicFramePr>
        <p:xfrm>
          <a:off x="2379188" y="813138"/>
          <a:ext cx="522475" cy="4266900"/>
        </p:xfrm>
        <a:graphic>
          <a:graphicData uri="http://schemas.openxmlformats.org/drawingml/2006/table">
            <a:tbl>
              <a:tblPr>
                <a:noFill/>
                <a:tableStyleId>{E299F1B8-C3D2-462E-83F5-6240AC3A21BD}</a:tableStyleId>
              </a:tblPr>
              <a:tblGrid>
                <a:gridCol w="5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18" name="Google Shape;118;p14"/>
          <p:cNvGraphicFramePr/>
          <p:nvPr/>
        </p:nvGraphicFramePr>
        <p:xfrm>
          <a:off x="2379188" y="813138"/>
          <a:ext cx="522475" cy="4266900"/>
        </p:xfrm>
        <a:graphic>
          <a:graphicData uri="http://schemas.openxmlformats.org/drawingml/2006/table">
            <a:tbl>
              <a:tblPr>
                <a:noFill/>
                <a:tableStyleId>{E299F1B8-C3D2-462E-83F5-6240AC3A21BD}</a:tableStyleId>
              </a:tblPr>
              <a:tblGrid>
                <a:gridCol w="5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19" name="Google Shape;119;p14"/>
          <p:cNvGraphicFramePr/>
          <p:nvPr/>
        </p:nvGraphicFramePr>
        <p:xfrm>
          <a:off x="2379188" y="813138"/>
          <a:ext cx="522475" cy="4266900"/>
        </p:xfrm>
        <a:graphic>
          <a:graphicData uri="http://schemas.openxmlformats.org/drawingml/2006/table">
            <a:tbl>
              <a:tblPr>
                <a:noFill/>
                <a:tableStyleId>{E299F1B8-C3D2-462E-83F5-6240AC3A21BD}</a:tableStyleId>
              </a:tblPr>
              <a:tblGrid>
                <a:gridCol w="5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20" name="Google Shape;120;p14"/>
          <p:cNvGraphicFramePr/>
          <p:nvPr/>
        </p:nvGraphicFramePr>
        <p:xfrm>
          <a:off x="2379188" y="813138"/>
          <a:ext cx="522475" cy="4266900"/>
        </p:xfrm>
        <a:graphic>
          <a:graphicData uri="http://schemas.openxmlformats.org/drawingml/2006/table">
            <a:tbl>
              <a:tblPr>
                <a:noFill/>
                <a:tableStyleId>{E299F1B8-C3D2-462E-83F5-6240AC3A21BD}</a:tableStyleId>
              </a:tblPr>
              <a:tblGrid>
                <a:gridCol w="5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21" name="Google Shape;121;p14"/>
          <p:cNvGraphicFramePr/>
          <p:nvPr/>
        </p:nvGraphicFramePr>
        <p:xfrm>
          <a:off x="2379188" y="813138"/>
          <a:ext cx="522475" cy="4266900"/>
        </p:xfrm>
        <a:graphic>
          <a:graphicData uri="http://schemas.openxmlformats.org/drawingml/2006/table">
            <a:tbl>
              <a:tblPr>
                <a:noFill/>
                <a:tableStyleId>{E299F1B8-C3D2-462E-83F5-6240AC3A21BD}</a:tableStyleId>
              </a:tblPr>
              <a:tblGrid>
                <a:gridCol w="5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22" name="Google Shape;122;p14"/>
          <p:cNvGraphicFramePr/>
          <p:nvPr/>
        </p:nvGraphicFramePr>
        <p:xfrm>
          <a:off x="2379188" y="813138"/>
          <a:ext cx="522475" cy="4266900"/>
        </p:xfrm>
        <a:graphic>
          <a:graphicData uri="http://schemas.openxmlformats.org/drawingml/2006/table">
            <a:tbl>
              <a:tblPr>
                <a:noFill/>
                <a:tableStyleId>{E299F1B8-C3D2-462E-83F5-6240AC3A21BD}</a:tableStyleId>
              </a:tblPr>
              <a:tblGrid>
                <a:gridCol w="5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23" name="Google Shape;123;p14"/>
          <p:cNvGraphicFramePr/>
          <p:nvPr/>
        </p:nvGraphicFramePr>
        <p:xfrm>
          <a:off x="2379188" y="813138"/>
          <a:ext cx="522475" cy="4266900"/>
        </p:xfrm>
        <a:graphic>
          <a:graphicData uri="http://schemas.openxmlformats.org/drawingml/2006/table">
            <a:tbl>
              <a:tblPr>
                <a:noFill/>
                <a:tableStyleId>{E299F1B8-C3D2-462E-83F5-6240AC3A21BD}</a:tableStyleId>
              </a:tblPr>
              <a:tblGrid>
                <a:gridCol w="5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24" name="Google Shape;124;p14"/>
          <p:cNvGraphicFramePr/>
          <p:nvPr/>
        </p:nvGraphicFramePr>
        <p:xfrm>
          <a:off x="2379188" y="813138"/>
          <a:ext cx="522475" cy="4266900"/>
        </p:xfrm>
        <a:graphic>
          <a:graphicData uri="http://schemas.openxmlformats.org/drawingml/2006/table">
            <a:tbl>
              <a:tblPr>
                <a:noFill/>
                <a:tableStyleId>{E299F1B8-C3D2-462E-83F5-6240AC3A21BD}</a:tableStyleId>
              </a:tblPr>
              <a:tblGrid>
                <a:gridCol w="5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25" name="Google Shape;125;p14"/>
          <p:cNvGraphicFramePr/>
          <p:nvPr/>
        </p:nvGraphicFramePr>
        <p:xfrm>
          <a:off x="2379188" y="813138"/>
          <a:ext cx="522475" cy="4266900"/>
        </p:xfrm>
        <a:graphic>
          <a:graphicData uri="http://schemas.openxmlformats.org/drawingml/2006/table">
            <a:tbl>
              <a:tblPr>
                <a:noFill/>
                <a:tableStyleId>{E299F1B8-C3D2-462E-83F5-6240AC3A21BD}</a:tableStyleId>
              </a:tblPr>
              <a:tblGrid>
                <a:gridCol w="5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26" name="Google Shape;126;p14"/>
          <p:cNvGraphicFramePr/>
          <p:nvPr/>
        </p:nvGraphicFramePr>
        <p:xfrm>
          <a:off x="2379188" y="813138"/>
          <a:ext cx="522475" cy="4266900"/>
        </p:xfrm>
        <a:graphic>
          <a:graphicData uri="http://schemas.openxmlformats.org/drawingml/2006/table">
            <a:tbl>
              <a:tblPr>
                <a:noFill/>
                <a:tableStyleId>{E299F1B8-C3D2-462E-83F5-6240AC3A21BD}</a:tableStyleId>
              </a:tblPr>
              <a:tblGrid>
                <a:gridCol w="5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27" name="Google Shape;127;p14"/>
          <p:cNvGraphicFramePr/>
          <p:nvPr/>
        </p:nvGraphicFramePr>
        <p:xfrm>
          <a:off x="2379188" y="813138"/>
          <a:ext cx="522475" cy="4266900"/>
        </p:xfrm>
        <a:graphic>
          <a:graphicData uri="http://schemas.openxmlformats.org/drawingml/2006/table">
            <a:tbl>
              <a:tblPr>
                <a:noFill/>
                <a:tableStyleId>{E299F1B8-C3D2-462E-83F5-6240AC3A21BD}</a:tableStyleId>
              </a:tblPr>
              <a:tblGrid>
                <a:gridCol w="5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28" name="Google Shape;128;p14"/>
          <p:cNvGraphicFramePr/>
          <p:nvPr/>
        </p:nvGraphicFramePr>
        <p:xfrm>
          <a:off x="2379188" y="813138"/>
          <a:ext cx="522475" cy="4266900"/>
        </p:xfrm>
        <a:graphic>
          <a:graphicData uri="http://schemas.openxmlformats.org/drawingml/2006/table">
            <a:tbl>
              <a:tblPr>
                <a:noFill/>
                <a:tableStyleId>{E299F1B8-C3D2-462E-83F5-6240AC3A21BD}</a:tableStyleId>
              </a:tblPr>
              <a:tblGrid>
                <a:gridCol w="5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29" name="Google Shape;129;p14"/>
          <p:cNvGraphicFramePr/>
          <p:nvPr/>
        </p:nvGraphicFramePr>
        <p:xfrm>
          <a:off x="2379188" y="813138"/>
          <a:ext cx="522475" cy="4266900"/>
        </p:xfrm>
        <a:graphic>
          <a:graphicData uri="http://schemas.openxmlformats.org/drawingml/2006/table">
            <a:tbl>
              <a:tblPr>
                <a:noFill/>
                <a:tableStyleId>{E299F1B8-C3D2-462E-83F5-6240AC3A21BD}</a:tableStyleId>
              </a:tblPr>
              <a:tblGrid>
                <a:gridCol w="5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30" name="Google Shape;130;p14"/>
          <p:cNvGraphicFramePr/>
          <p:nvPr/>
        </p:nvGraphicFramePr>
        <p:xfrm>
          <a:off x="2379188" y="813138"/>
          <a:ext cx="522475" cy="4266900"/>
        </p:xfrm>
        <a:graphic>
          <a:graphicData uri="http://schemas.openxmlformats.org/drawingml/2006/table">
            <a:tbl>
              <a:tblPr>
                <a:noFill/>
                <a:tableStyleId>{E299F1B8-C3D2-462E-83F5-6240AC3A21BD}</a:tableStyleId>
              </a:tblPr>
              <a:tblGrid>
                <a:gridCol w="5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31" name="Google Shape;131;p14"/>
          <p:cNvGraphicFramePr/>
          <p:nvPr/>
        </p:nvGraphicFramePr>
        <p:xfrm>
          <a:off x="2379188" y="813138"/>
          <a:ext cx="522475" cy="4266900"/>
        </p:xfrm>
        <a:graphic>
          <a:graphicData uri="http://schemas.openxmlformats.org/drawingml/2006/table">
            <a:tbl>
              <a:tblPr>
                <a:noFill/>
                <a:tableStyleId>{E299F1B8-C3D2-462E-83F5-6240AC3A21BD}</a:tableStyleId>
              </a:tblPr>
              <a:tblGrid>
                <a:gridCol w="5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32" name="Google Shape;132;p14"/>
          <p:cNvGraphicFramePr/>
          <p:nvPr/>
        </p:nvGraphicFramePr>
        <p:xfrm>
          <a:off x="2379188" y="813138"/>
          <a:ext cx="522475" cy="4266900"/>
        </p:xfrm>
        <a:graphic>
          <a:graphicData uri="http://schemas.openxmlformats.org/drawingml/2006/table">
            <a:tbl>
              <a:tblPr>
                <a:noFill/>
                <a:tableStyleId>{E299F1B8-C3D2-462E-83F5-6240AC3A21BD}</a:tableStyleId>
              </a:tblPr>
              <a:tblGrid>
                <a:gridCol w="5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33" name="Google Shape;133;p14"/>
          <p:cNvGraphicFramePr/>
          <p:nvPr/>
        </p:nvGraphicFramePr>
        <p:xfrm>
          <a:off x="2379188" y="813138"/>
          <a:ext cx="522475" cy="4266900"/>
        </p:xfrm>
        <a:graphic>
          <a:graphicData uri="http://schemas.openxmlformats.org/drawingml/2006/table">
            <a:tbl>
              <a:tblPr>
                <a:noFill/>
                <a:tableStyleId>{E299F1B8-C3D2-462E-83F5-6240AC3A21BD}</a:tableStyleId>
              </a:tblPr>
              <a:tblGrid>
                <a:gridCol w="5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34" name="Google Shape;134;p14"/>
          <p:cNvGraphicFramePr/>
          <p:nvPr/>
        </p:nvGraphicFramePr>
        <p:xfrm>
          <a:off x="2379188" y="813138"/>
          <a:ext cx="522475" cy="4266900"/>
        </p:xfrm>
        <a:graphic>
          <a:graphicData uri="http://schemas.openxmlformats.org/drawingml/2006/table">
            <a:tbl>
              <a:tblPr>
                <a:noFill/>
                <a:tableStyleId>{E299F1B8-C3D2-462E-83F5-6240AC3A21BD}</a:tableStyleId>
              </a:tblPr>
              <a:tblGrid>
                <a:gridCol w="5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35" name="Google Shape;135;p14"/>
          <p:cNvGraphicFramePr/>
          <p:nvPr/>
        </p:nvGraphicFramePr>
        <p:xfrm>
          <a:off x="2379188" y="813138"/>
          <a:ext cx="522475" cy="4266900"/>
        </p:xfrm>
        <a:graphic>
          <a:graphicData uri="http://schemas.openxmlformats.org/drawingml/2006/table">
            <a:tbl>
              <a:tblPr>
                <a:noFill/>
                <a:tableStyleId>{E299F1B8-C3D2-462E-83F5-6240AC3A21BD}</a:tableStyleId>
              </a:tblPr>
              <a:tblGrid>
                <a:gridCol w="5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36" name="Google Shape;136;p14"/>
          <p:cNvGraphicFramePr/>
          <p:nvPr/>
        </p:nvGraphicFramePr>
        <p:xfrm>
          <a:off x="2379188" y="813138"/>
          <a:ext cx="522475" cy="4266900"/>
        </p:xfrm>
        <a:graphic>
          <a:graphicData uri="http://schemas.openxmlformats.org/drawingml/2006/table">
            <a:tbl>
              <a:tblPr>
                <a:noFill/>
                <a:tableStyleId>{E299F1B8-C3D2-462E-83F5-6240AC3A21BD}</a:tableStyleId>
              </a:tblPr>
              <a:tblGrid>
                <a:gridCol w="5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37" name="Google Shape;137;p14"/>
          <p:cNvGraphicFramePr/>
          <p:nvPr/>
        </p:nvGraphicFramePr>
        <p:xfrm>
          <a:off x="2379188" y="813138"/>
          <a:ext cx="522475" cy="4266900"/>
        </p:xfrm>
        <a:graphic>
          <a:graphicData uri="http://schemas.openxmlformats.org/drawingml/2006/table">
            <a:tbl>
              <a:tblPr>
                <a:noFill/>
                <a:tableStyleId>{E299F1B8-C3D2-462E-83F5-6240AC3A21BD}</a:tableStyleId>
              </a:tblPr>
              <a:tblGrid>
                <a:gridCol w="5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38" name="Google Shape;138;p14"/>
          <p:cNvGraphicFramePr/>
          <p:nvPr/>
        </p:nvGraphicFramePr>
        <p:xfrm>
          <a:off x="2379188" y="813138"/>
          <a:ext cx="522475" cy="4266900"/>
        </p:xfrm>
        <a:graphic>
          <a:graphicData uri="http://schemas.openxmlformats.org/drawingml/2006/table">
            <a:tbl>
              <a:tblPr>
                <a:noFill/>
                <a:tableStyleId>{E299F1B8-C3D2-462E-83F5-6240AC3A21BD}</a:tableStyleId>
              </a:tblPr>
              <a:tblGrid>
                <a:gridCol w="5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39" name="Google Shape;139;p14"/>
          <p:cNvGraphicFramePr/>
          <p:nvPr/>
        </p:nvGraphicFramePr>
        <p:xfrm>
          <a:off x="2379188" y="813138"/>
          <a:ext cx="522475" cy="4266900"/>
        </p:xfrm>
        <a:graphic>
          <a:graphicData uri="http://schemas.openxmlformats.org/drawingml/2006/table">
            <a:tbl>
              <a:tblPr>
                <a:noFill/>
                <a:tableStyleId>{E299F1B8-C3D2-462E-83F5-6240AC3A21BD}</a:tableStyleId>
              </a:tblPr>
              <a:tblGrid>
                <a:gridCol w="5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40" name="Google Shape;140;p14"/>
          <p:cNvGraphicFramePr/>
          <p:nvPr/>
        </p:nvGraphicFramePr>
        <p:xfrm>
          <a:off x="2379188" y="813138"/>
          <a:ext cx="522475" cy="4266900"/>
        </p:xfrm>
        <a:graphic>
          <a:graphicData uri="http://schemas.openxmlformats.org/drawingml/2006/table">
            <a:tbl>
              <a:tblPr>
                <a:noFill/>
                <a:tableStyleId>{E299F1B8-C3D2-462E-83F5-6240AC3A21BD}</a:tableStyleId>
              </a:tblPr>
              <a:tblGrid>
                <a:gridCol w="5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41" name="Google Shape;141;p14"/>
          <p:cNvGraphicFramePr/>
          <p:nvPr/>
        </p:nvGraphicFramePr>
        <p:xfrm>
          <a:off x="2379188" y="813138"/>
          <a:ext cx="522475" cy="4266900"/>
        </p:xfrm>
        <a:graphic>
          <a:graphicData uri="http://schemas.openxmlformats.org/drawingml/2006/table">
            <a:tbl>
              <a:tblPr>
                <a:noFill/>
                <a:tableStyleId>{E299F1B8-C3D2-462E-83F5-6240AC3A21BD}</a:tableStyleId>
              </a:tblPr>
              <a:tblGrid>
                <a:gridCol w="5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42" name="Google Shape;142;p14"/>
          <p:cNvGraphicFramePr/>
          <p:nvPr/>
        </p:nvGraphicFramePr>
        <p:xfrm>
          <a:off x="2379188" y="813138"/>
          <a:ext cx="522475" cy="4266900"/>
        </p:xfrm>
        <a:graphic>
          <a:graphicData uri="http://schemas.openxmlformats.org/drawingml/2006/table">
            <a:tbl>
              <a:tblPr>
                <a:noFill/>
                <a:tableStyleId>{E299F1B8-C3D2-462E-83F5-6240AC3A21BD}</a:tableStyleId>
              </a:tblPr>
              <a:tblGrid>
                <a:gridCol w="5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43" name="Google Shape;143;p14"/>
          <p:cNvGraphicFramePr/>
          <p:nvPr/>
        </p:nvGraphicFramePr>
        <p:xfrm>
          <a:off x="2379188" y="813138"/>
          <a:ext cx="522475" cy="4266900"/>
        </p:xfrm>
        <a:graphic>
          <a:graphicData uri="http://schemas.openxmlformats.org/drawingml/2006/table">
            <a:tbl>
              <a:tblPr>
                <a:noFill/>
                <a:tableStyleId>{E299F1B8-C3D2-462E-83F5-6240AC3A21BD}</a:tableStyleId>
              </a:tblPr>
              <a:tblGrid>
                <a:gridCol w="5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44" name="Google Shape;144;p14"/>
          <p:cNvGraphicFramePr/>
          <p:nvPr/>
        </p:nvGraphicFramePr>
        <p:xfrm>
          <a:off x="2379188" y="813138"/>
          <a:ext cx="522475" cy="4266900"/>
        </p:xfrm>
        <a:graphic>
          <a:graphicData uri="http://schemas.openxmlformats.org/drawingml/2006/table">
            <a:tbl>
              <a:tblPr>
                <a:noFill/>
                <a:tableStyleId>{E299F1B8-C3D2-462E-83F5-6240AC3A21BD}</a:tableStyleId>
              </a:tblPr>
              <a:tblGrid>
                <a:gridCol w="5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45" name="Google Shape;145;p14"/>
          <p:cNvGraphicFramePr/>
          <p:nvPr/>
        </p:nvGraphicFramePr>
        <p:xfrm>
          <a:off x="2379188" y="813138"/>
          <a:ext cx="522475" cy="4266900"/>
        </p:xfrm>
        <a:graphic>
          <a:graphicData uri="http://schemas.openxmlformats.org/drawingml/2006/table">
            <a:tbl>
              <a:tblPr>
                <a:noFill/>
                <a:tableStyleId>{E299F1B8-C3D2-462E-83F5-6240AC3A21BD}</a:tableStyleId>
              </a:tblPr>
              <a:tblGrid>
                <a:gridCol w="5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46" name="Google Shape;146;p14"/>
          <p:cNvGraphicFramePr/>
          <p:nvPr/>
        </p:nvGraphicFramePr>
        <p:xfrm>
          <a:off x="2379188" y="813138"/>
          <a:ext cx="522475" cy="4266900"/>
        </p:xfrm>
        <a:graphic>
          <a:graphicData uri="http://schemas.openxmlformats.org/drawingml/2006/table">
            <a:tbl>
              <a:tblPr>
                <a:noFill/>
                <a:tableStyleId>{E299F1B8-C3D2-462E-83F5-6240AC3A21BD}</a:tableStyleId>
              </a:tblPr>
              <a:tblGrid>
                <a:gridCol w="5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47" name="Google Shape;147;p14"/>
          <p:cNvGraphicFramePr/>
          <p:nvPr/>
        </p:nvGraphicFramePr>
        <p:xfrm>
          <a:off x="2379188" y="813138"/>
          <a:ext cx="522475" cy="4266900"/>
        </p:xfrm>
        <a:graphic>
          <a:graphicData uri="http://schemas.openxmlformats.org/drawingml/2006/table">
            <a:tbl>
              <a:tblPr>
                <a:noFill/>
                <a:tableStyleId>{E299F1B8-C3D2-462E-83F5-6240AC3A21BD}</a:tableStyleId>
              </a:tblPr>
              <a:tblGrid>
                <a:gridCol w="5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48" name="Google Shape;148;p14"/>
          <p:cNvGraphicFramePr/>
          <p:nvPr/>
        </p:nvGraphicFramePr>
        <p:xfrm>
          <a:off x="2379188" y="813138"/>
          <a:ext cx="522475" cy="4266900"/>
        </p:xfrm>
        <a:graphic>
          <a:graphicData uri="http://schemas.openxmlformats.org/drawingml/2006/table">
            <a:tbl>
              <a:tblPr>
                <a:noFill/>
                <a:tableStyleId>{E299F1B8-C3D2-462E-83F5-6240AC3A21BD}</a:tableStyleId>
              </a:tblPr>
              <a:tblGrid>
                <a:gridCol w="5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49" name="Google Shape;149;p14"/>
          <p:cNvGraphicFramePr/>
          <p:nvPr/>
        </p:nvGraphicFramePr>
        <p:xfrm>
          <a:off x="2379188" y="813138"/>
          <a:ext cx="522475" cy="4266900"/>
        </p:xfrm>
        <a:graphic>
          <a:graphicData uri="http://schemas.openxmlformats.org/drawingml/2006/table">
            <a:tbl>
              <a:tblPr>
                <a:noFill/>
                <a:tableStyleId>{E299F1B8-C3D2-462E-83F5-6240AC3A21BD}</a:tableStyleId>
              </a:tblPr>
              <a:tblGrid>
                <a:gridCol w="5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50" name="Google Shape;150;p14"/>
          <p:cNvGraphicFramePr/>
          <p:nvPr/>
        </p:nvGraphicFramePr>
        <p:xfrm>
          <a:off x="2379188" y="813138"/>
          <a:ext cx="522475" cy="4266900"/>
        </p:xfrm>
        <a:graphic>
          <a:graphicData uri="http://schemas.openxmlformats.org/drawingml/2006/table">
            <a:tbl>
              <a:tblPr>
                <a:noFill/>
                <a:tableStyleId>{E299F1B8-C3D2-462E-83F5-6240AC3A21BD}</a:tableStyleId>
              </a:tblPr>
              <a:tblGrid>
                <a:gridCol w="5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0000FF"/>
                          </a:solidFill>
                        </a:rPr>
                        <a:t>1</a:t>
                      </a: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Macintosh PowerPoint</Application>
  <PresentationFormat>On-screen Show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Nicole and Tony Tavares</cp:lastModifiedBy>
  <cp:revision>1</cp:revision>
  <dcterms:modified xsi:type="dcterms:W3CDTF">2024-05-26T15:36:24Z</dcterms:modified>
</cp:coreProperties>
</file>